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32499300" cy="18288000"/>
  <p:notesSz cx="6858000" cy="9144000"/>
  <p:embeddedFontLst>
    <p:embeddedFont>
      <p:font typeface="Noto Sans" charset="1" panose="020B0502040504020204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7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32511997" cy="18288000"/>
            <a:chOff x="0" y="0"/>
            <a:chExt cx="43349329" cy="24384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3349292" cy="24384000"/>
            </a:xfrm>
            <a:custGeom>
              <a:avLst/>
              <a:gdLst/>
              <a:ahLst/>
              <a:cxnLst/>
              <a:rect r="r" b="b" t="t" l="l"/>
              <a:pathLst>
                <a:path h="24384000" w="43349292">
                  <a:moveTo>
                    <a:pt x="0" y="0"/>
                  </a:moveTo>
                  <a:lnTo>
                    <a:pt x="43349292" y="0"/>
                  </a:lnTo>
                  <a:lnTo>
                    <a:pt x="43349292" y="24384000"/>
                  </a:lnTo>
                  <a:lnTo>
                    <a:pt x="0" y="2438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32511997" cy="18288000"/>
            <a:chOff x="0" y="0"/>
            <a:chExt cx="43349329" cy="24384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3349292" cy="24384000"/>
            </a:xfrm>
            <a:custGeom>
              <a:avLst/>
              <a:gdLst/>
              <a:ahLst/>
              <a:cxnLst/>
              <a:rect r="r" b="b" t="t" l="l"/>
              <a:pathLst>
                <a:path h="24384000" w="43349292">
                  <a:moveTo>
                    <a:pt x="0" y="0"/>
                  </a:moveTo>
                  <a:lnTo>
                    <a:pt x="43349292" y="0"/>
                  </a:lnTo>
                  <a:lnTo>
                    <a:pt x="43349292" y="24384000"/>
                  </a:lnTo>
                  <a:lnTo>
                    <a:pt x="0" y="2438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32511997" cy="18288000"/>
            <a:chOff x="0" y="0"/>
            <a:chExt cx="43349329" cy="24384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3349292" cy="24384000"/>
            </a:xfrm>
            <a:custGeom>
              <a:avLst/>
              <a:gdLst/>
              <a:ahLst/>
              <a:cxnLst/>
              <a:rect r="r" b="b" t="t" l="l"/>
              <a:pathLst>
                <a:path h="24384000" w="43349292">
                  <a:moveTo>
                    <a:pt x="0" y="0"/>
                  </a:moveTo>
                  <a:lnTo>
                    <a:pt x="43349292" y="0"/>
                  </a:lnTo>
                  <a:lnTo>
                    <a:pt x="43349292" y="24384000"/>
                  </a:lnTo>
                  <a:lnTo>
                    <a:pt x="0" y="2438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32511997" cy="18288000"/>
            <a:chOff x="0" y="0"/>
            <a:chExt cx="43349329" cy="24384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3349292" cy="24384000"/>
            </a:xfrm>
            <a:custGeom>
              <a:avLst/>
              <a:gdLst/>
              <a:ahLst/>
              <a:cxnLst/>
              <a:rect r="r" b="b" t="t" l="l"/>
              <a:pathLst>
                <a:path h="24384000" w="43349292">
                  <a:moveTo>
                    <a:pt x="0" y="0"/>
                  </a:moveTo>
                  <a:lnTo>
                    <a:pt x="43349292" y="0"/>
                  </a:lnTo>
                  <a:lnTo>
                    <a:pt x="43349292" y="24384000"/>
                  </a:lnTo>
                  <a:lnTo>
                    <a:pt x="0" y="2438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32511997" cy="18288000"/>
            <a:chOff x="0" y="0"/>
            <a:chExt cx="43349329" cy="24384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3349292" cy="24384000"/>
            </a:xfrm>
            <a:custGeom>
              <a:avLst/>
              <a:gdLst/>
              <a:ahLst/>
              <a:cxnLst/>
              <a:rect r="r" b="b" t="t" l="l"/>
              <a:pathLst>
                <a:path h="24384000" w="43349292">
                  <a:moveTo>
                    <a:pt x="0" y="0"/>
                  </a:moveTo>
                  <a:lnTo>
                    <a:pt x="43349292" y="0"/>
                  </a:lnTo>
                  <a:lnTo>
                    <a:pt x="43349292" y="24384000"/>
                  </a:lnTo>
                  <a:lnTo>
                    <a:pt x="0" y="2438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32511997" cy="18288000"/>
            <a:chOff x="0" y="0"/>
            <a:chExt cx="43349329" cy="24384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3349292" cy="24384000"/>
            </a:xfrm>
            <a:custGeom>
              <a:avLst/>
              <a:gdLst/>
              <a:ahLst/>
              <a:cxnLst/>
              <a:rect r="r" b="b" t="t" l="l"/>
              <a:pathLst>
                <a:path h="24384000" w="43349292">
                  <a:moveTo>
                    <a:pt x="0" y="0"/>
                  </a:moveTo>
                  <a:lnTo>
                    <a:pt x="43349292" y="0"/>
                  </a:lnTo>
                  <a:lnTo>
                    <a:pt x="43349292" y="24384000"/>
                  </a:lnTo>
                  <a:lnTo>
                    <a:pt x="0" y="2438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5127297" y="5176570"/>
            <a:ext cx="12457622" cy="9424467"/>
          </a:xfrm>
          <a:custGeom>
            <a:avLst/>
            <a:gdLst/>
            <a:ahLst/>
            <a:cxnLst/>
            <a:rect r="r" b="b" t="t" l="l"/>
            <a:pathLst>
              <a:path h="9424467" w="12457622">
                <a:moveTo>
                  <a:pt x="0" y="0"/>
                </a:moveTo>
                <a:lnTo>
                  <a:pt x="12457622" y="0"/>
                </a:lnTo>
                <a:lnTo>
                  <a:pt x="12457622" y="9424467"/>
                </a:lnTo>
                <a:lnTo>
                  <a:pt x="0" y="94244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832" t="0" r="-8302" b="-5035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32511997" cy="18288000"/>
            <a:chOff x="0" y="0"/>
            <a:chExt cx="43349329" cy="24384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3349292" cy="24384000"/>
            </a:xfrm>
            <a:custGeom>
              <a:avLst/>
              <a:gdLst/>
              <a:ahLst/>
              <a:cxnLst/>
              <a:rect r="r" b="b" t="t" l="l"/>
              <a:pathLst>
                <a:path h="24384000" w="43349292">
                  <a:moveTo>
                    <a:pt x="0" y="0"/>
                  </a:moveTo>
                  <a:lnTo>
                    <a:pt x="43349292" y="0"/>
                  </a:lnTo>
                  <a:lnTo>
                    <a:pt x="43349292" y="24384000"/>
                  </a:lnTo>
                  <a:lnTo>
                    <a:pt x="0" y="2438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32511997" cy="18288000"/>
            <a:chOff x="0" y="0"/>
            <a:chExt cx="43349329" cy="24384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3349292" cy="24384000"/>
            </a:xfrm>
            <a:custGeom>
              <a:avLst/>
              <a:gdLst/>
              <a:ahLst/>
              <a:cxnLst/>
              <a:rect r="r" b="b" t="t" l="l"/>
              <a:pathLst>
                <a:path h="24384000" w="43349292">
                  <a:moveTo>
                    <a:pt x="0" y="0"/>
                  </a:moveTo>
                  <a:lnTo>
                    <a:pt x="43349292" y="0"/>
                  </a:lnTo>
                  <a:lnTo>
                    <a:pt x="43349292" y="24384000"/>
                  </a:lnTo>
                  <a:lnTo>
                    <a:pt x="0" y="2438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32511997" cy="18288000"/>
            <a:chOff x="0" y="0"/>
            <a:chExt cx="43349329" cy="24384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3349292" cy="24384000"/>
            </a:xfrm>
            <a:custGeom>
              <a:avLst/>
              <a:gdLst/>
              <a:ahLst/>
              <a:cxnLst/>
              <a:rect r="r" b="b" t="t" l="l"/>
              <a:pathLst>
                <a:path h="24384000" w="43349292">
                  <a:moveTo>
                    <a:pt x="0" y="0"/>
                  </a:moveTo>
                  <a:lnTo>
                    <a:pt x="43349292" y="0"/>
                  </a:lnTo>
                  <a:lnTo>
                    <a:pt x="43349292" y="24384000"/>
                  </a:lnTo>
                  <a:lnTo>
                    <a:pt x="0" y="2438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32511997" cy="18288000"/>
            <a:chOff x="0" y="0"/>
            <a:chExt cx="43349329" cy="24384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3349292" cy="24384000"/>
            </a:xfrm>
            <a:custGeom>
              <a:avLst/>
              <a:gdLst/>
              <a:ahLst/>
              <a:cxnLst/>
              <a:rect r="r" b="b" t="t" l="l"/>
              <a:pathLst>
                <a:path h="24384000" w="43349292">
                  <a:moveTo>
                    <a:pt x="0" y="0"/>
                  </a:moveTo>
                  <a:lnTo>
                    <a:pt x="43349292" y="0"/>
                  </a:lnTo>
                  <a:lnTo>
                    <a:pt x="43349292" y="24384000"/>
                  </a:lnTo>
                  <a:lnTo>
                    <a:pt x="0" y="2438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32511997" cy="18288000"/>
            <a:chOff x="0" y="0"/>
            <a:chExt cx="43349329" cy="24384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3349292" cy="24384000"/>
            </a:xfrm>
            <a:custGeom>
              <a:avLst/>
              <a:gdLst/>
              <a:ahLst/>
              <a:cxnLst/>
              <a:rect r="r" b="b" t="t" l="l"/>
              <a:pathLst>
                <a:path h="24384000" w="43349292">
                  <a:moveTo>
                    <a:pt x="0" y="0"/>
                  </a:moveTo>
                  <a:lnTo>
                    <a:pt x="43349292" y="0"/>
                  </a:lnTo>
                  <a:lnTo>
                    <a:pt x="43349292" y="24384000"/>
                  </a:lnTo>
                  <a:lnTo>
                    <a:pt x="0" y="2438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32511997" cy="18288000"/>
            <a:chOff x="0" y="0"/>
            <a:chExt cx="43349329" cy="24384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3349292" cy="24384000"/>
            </a:xfrm>
            <a:custGeom>
              <a:avLst/>
              <a:gdLst/>
              <a:ahLst/>
              <a:cxnLst/>
              <a:rect r="r" b="b" t="t" l="l"/>
              <a:pathLst>
                <a:path h="24384000" w="43349292">
                  <a:moveTo>
                    <a:pt x="0" y="0"/>
                  </a:moveTo>
                  <a:lnTo>
                    <a:pt x="43349292" y="0"/>
                  </a:lnTo>
                  <a:lnTo>
                    <a:pt x="43349292" y="24384000"/>
                  </a:lnTo>
                  <a:lnTo>
                    <a:pt x="0" y="2438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40602" y="2151769"/>
            <a:ext cx="11119104" cy="14630400"/>
          </a:xfrm>
          <a:custGeom>
            <a:avLst/>
            <a:gdLst/>
            <a:ahLst/>
            <a:cxnLst/>
            <a:rect r="r" b="b" t="t" l="l"/>
            <a:pathLst>
              <a:path h="14630400" w="11119104">
                <a:moveTo>
                  <a:pt x="0" y="0"/>
                </a:moveTo>
                <a:lnTo>
                  <a:pt x="11119104" y="0"/>
                </a:lnTo>
                <a:lnTo>
                  <a:pt x="11119104" y="14630400"/>
                </a:lnTo>
                <a:lnTo>
                  <a:pt x="0" y="146304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2958493" y="2953856"/>
            <a:ext cx="17721532" cy="127500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221"/>
              </a:lnSpc>
            </a:pPr>
            <a:r>
              <a:rPr lang="en-US" sz="14443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THÀNH VIÊN NHÓM </a:t>
            </a:r>
          </a:p>
          <a:p>
            <a:pPr algn="ctr">
              <a:lnSpc>
                <a:spcPts val="20221"/>
              </a:lnSpc>
            </a:pPr>
            <a:r>
              <a:rPr lang="en-US" sz="14443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MINH QUANG </a:t>
            </a:r>
          </a:p>
          <a:p>
            <a:pPr algn="ctr">
              <a:lnSpc>
                <a:spcPts val="20221"/>
              </a:lnSpc>
            </a:pPr>
            <a:r>
              <a:rPr lang="en-US" sz="14443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CAO HIẾU </a:t>
            </a:r>
          </a:p>
          <a:p>
            <a:pPr algn="ctr">
              <a:lnSpc>
                <a:spcPts val="20221"/>
              </a:lnSpc>
            </a:pPr>
            <a:r>
              <a:rPr lang="en-US" sz="14443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HÀ THƯ </a:t>
            </a:r>
          </a:p>
          <a:p>
            <a:pPr algn="ctr">
              <a:lnSpc>
                <a:spcPts val="20221"/>
              </a:lnSpc>
              <a:spcBef>
                <a:spcPct val="0"/>
              </a:spcBef>
            </a:pPr>
            <a:r>
              <a:rPr lang="en-US" sz="14443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Y KAR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DAHVQsGy-LI</dc:identifier>
  <dcterms:modified xsi:type="dcterms:W3CDTF">2011-08-01T06:04:30Z</dcterms:modified>
  <cp:revision>1</cp:revision>
  <dc:title>Một Số Thiết Bị Mạng Thông Dụng (Song Ngữ _ Bilingual).pdf</dc:title>
</cp:coreProperties>
</file>